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64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5200-E582-40AD-886B-7597D0807A5D}" type="datetimeFigureOut">
              <a:rPr lang="it-IT" smtClean="0"/>
              <a:t>30/03/2015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6537-4DA8-4750-9938-1FAA01B4A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291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5200-E582-40AD-886B-7597D0807A5D}" type="datetimeFigureOut">
              <a:rPr lang="it-IT" smtClean="0"/>
              <a:t>30/03/2015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6537-4DA8-4750-9938-1FAA01B4A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78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5200-E582-40AD-886B-7597D0807A5D}" type="datetimeFigureOut">
              <a:rPr lang="it-IT" smtClean="0"/>
              <a:t>30/03/2015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6537-4DA8-4750-9938-1FAA01B4A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10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5200-E582-40AD-886B-7597D0807A5D}" type="datetimeFigureOut">
              <a:rPr lang="it-IT" smtClean="0"/>
              <a:t>30/03/2015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6537-4DA8-4750-9938-1FAA01B4A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929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5200-E582-40AD-886B-7597D0807A5D}" type="datetimeFigureOut">
              <a:rPr lang="it-IT" smtClean="0"/>
              <a:t>30/03/2015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6537-4DA8-4750-9938-1FAA01B4A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750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5200-E582-40AD-886B-7597D0807A5D}" type="datetimeFigureOut">
              <a:rPr lang="it-IT" smtClean="0"/>
              <a:t>30/03/2015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6537-4DA8-4750-9938-1FAA01B4A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578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5200-E582-40AD-886B-7597D0807A5D}" type="datetimeFigureOut">
              <a:rPr lang="it-IT" smtClean="0"/>
              <a:t>30/03/2015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6537-4DA8-4750-9938-1FAA01B4A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908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5200-E582-40AD-886B-7597D0807A5D}" type="datetimeFigureOut">
              <a:rPr lang="it-IT" smtClean="0"/>
              <a:t>30/03/2015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6537-4DA8-4750-9938-1FAA01B4A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415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5200-E582-40AD-886B-7597D0807A5D}" type="datetimeFigureOut">
              <a:rPr lang="it-IT" smtClean="0"/>
              <a:t>30/03/2015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6537-4DA8-4750-9938-1FAA01B4A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6380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5200-E582-40AD-886B-7597D0807A5D}" type="datetimeFigureOut">
              <a:rPr lang="it-IT" smtClean="0"/>
              <a:t>30/03/2015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6537-4DA8-4750-9938-1FAA01B4A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2734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5200-E582-40AD-886B-7597D0807A5D}" type="datetimeFigureOut">
              <a:rPr lang="it-IT" smtClean="0"/>
              <a:t>30/03/2015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6537-4DA8-4750-9938-1FAA01B4A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1076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85200-E582-40AD-886B-7597D0807A5D}" type="datetimeFigureOut">
              <a:rPr lang="it-IT" smtClean="0"/>
              <a:t>30/03/2015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26537-4DA8-4750-9938-1FAA01B4A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98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4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28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4" y="620688"/>
            <a:ext cx="9160250" cy="485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404664"/>
            <a:ext cx="1800200" cy="76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aseline="30000"/>
          </a:p>
        </p:txBody>
      </p:sp>
    </p:spTree>
    <p:extLst>
      <p:ext uri="{BB962C8B-B14F-4D97-AF65-F5344CB8AC3E}">
        <p14:creationId xmlns:p14="http://schemas.microsoft.com/office/powerpoint/2010/main" val="344504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" y="493698"/>
            <a:ext cx="909299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93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" y="620688"/>
            <a:ext cx="906736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0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 t="2807" b="19719"/>
          <a:stretch/>
        </p:blipFill>
        <p:spPr>
          <a:xfrm>
            <a:off x="35496" y="548680"/>
            <a:ext cx="9018872" cy="531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5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2" b="10456"/>
          <a:stretch/>
        </p:blipFill>
        <p:spPr>
          <a:xfrm>
            <a:off x="0" y="616017"/>
            <a:ext cx="9144000" cy="552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1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" y="404664"/>
            <a:ext cx="9173080" cy="570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2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1404" r="1684" b="11158"/>
          <a:stretch/>
        </p:blipFill>
        <p:spPr>
          <a:xfrm>
            <a:off x="-34075" y="0"/>
            <a:ext cx="9187976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56469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1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t="2946" r="1273" b="3860"/>
          <a:stretch/>
        </p:blipFill>
        <p:spPr>
          <a:xfrm>
            <a:off x="395536" y="202130"/>
            <a:ext cx="8103571" cy="6391175"/>
          </a:xfrm>
          <a:prstGeom prst="rect">
            <a:avLst/>
          </a:prstGeom>
        </p:spPr>
      </p:pic>
      <p:sp>
        <p:nvSpPr>
          <p:cNvPr id="3" name="Triangolo isoscele 2"/>
          <p:cNvSpPr/>
          <p:nvPr/>
        </p:nvSpPr>
        <p:spPr>
          <a:xfrm>
            <a:off x="7884368" y="5445224"/>
            <a:ext cx="1259632" cy="114808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99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3228" r="1473" b="11579"/>
          <a:stretch/>
        </p:blipFill>
        <p:spPr>
          <a:xfrm>
            <a:off x="251520" y="221380"/>
            <a:ext cx="8757726" cy="59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9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136969" cy="650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2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4" b="11299"/>
          <a:stretch/>
        </p:blipFill>
        <p:spPr>
          <a:xfrm>
            <a:off x="0" y="654519"/>
            <a:ext cx="9144000" cy="542864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779912" y="116632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Flip-Flop J-K</a:t>
            </a:r>
            <a:endParaRPr lang="it-IT" sz="20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33117" y="6233958"/>
            <a:ext cx="8610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Conclusione: K</a:t>
            </a:r>
            <a:r>
              <a:rPr lang="it-IT" sz="2000" b="1" dirty="0" smtClean="0">
                <a:sym typeface="Symbol"/>
              </a:rPr>
              <a:t>1 fa il reset anche con J=1 (idem: J</a:t>
            </a:r>
            <a:r>
              <a:rPr lang="it-IT" sz="2000" b="1" dirty="0" smtClean="0">
                <a:sym typeface="Symbol"/>
              </a:rPr>
              <a:t>1 fa il reset anche con K=1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0700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6021288"/>
            <a:ext cx="478802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8675948" y="5877272"/>
            <a:ext cx="468052" cy="430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42"/>
            <a:ext cx="9144000" cy="564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33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5964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06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60"/>
            <a:ext cx="9111358" cy="497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35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79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8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20"/>
            <a:ext cx="9115637" cy="5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70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2" y="14848"/>
            <a:ext cx="9163024" cy="52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31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894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79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75475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98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17"/>
            <a:ext cx="9144000" cy="650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5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9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6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2669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99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846"/>
            <a:ext cx="9092269" cy="643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21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07503" y="116632"/>
            <a:ext cx="8969957" cy="6741368"/>
            <a:chOff x="107503" y="116632"/>
            <a:chExt cx="8969957" cy="6741368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3" y="116632"/>
              <a:ext cx="8969957" cy="6552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2267744" y="6093296"/>
              <a:ext cx="6809716" cy="7647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7851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25</Words>
  <Application>Microsoft Office PowerPoint</Application>
  <PresentationFormat>Presentazione su schermo (4:3)</PresentationFormat>
  <Paragraphs>2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Fiorini</dc:creator>
  <cp:lastModifiedBy>Carlo Fiorini</cp:lastModifiedBy>
  <cp:revision>24</cp:revision>
  <dcterms:created xsi:type="dcterms:W3CDTF">2015-03-30T08:18:28Z</dcterms:created>
  <dcterms:modified xsi:type="dcterms:W3CDTF">2015-03-30T08:49:08Z</dcterms:modified>
</cp:coreProperties>
</file>