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2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78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0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9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57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90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41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38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73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07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5200-E582-40AD-886B-7597D0807A5D}" type="datetimeFigureOut">
              <a:rPr lang="it-IT" smtClean="0"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37-4DA8-4750-9938-1FAA01B4A9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98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72"/>
            <a:ext cx="9147869" cy="664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2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42"/>
            <a:ext cx="9109938" cy="62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08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57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2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0" y="260648"/>
            <a:ext cx="798276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1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95288"/>
            <a:ext cx="83439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3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95288"/>
            <a:ext cx="83439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7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07565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0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76052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6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1"/>
            <a:ext cx="8856984" cy="544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777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5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6" y="-1"/>
            <a:ext cx="9149546" cy="661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3"/>
            <a:ext cx="6194162" cy="68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04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0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52"/>
            <a:ext cx="9155743" cy="665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387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Fiorini</dc:creator>
  <cp:lastModifiedBy>Carlo Fiorini</cp:lastModifiedBy>
  <cp:revision>33</cp:revision>
  <dcterms:created xsi:type="dcterms:W3CDTF">2015-03-30T08:18:28Z</dcterms:created>
  <dcterms:modified xsi:type="dcterms:W3CDTF">2015-04-08T16:04:38Z</dcterms:modified>
</cp:coreProperties>
</file>